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0"/>
    <p:restoredTop sz="86676"/>
  </p:normalViewPr>
  <p:slideViewPr>
    <p:cSldViewPr snapToGrid="0" snapToObjects="1">
      <p:cViewPr varScale="1">
        <p:scale>
          <a:sx n="157" d="100"/>
          <a:sy n="157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11B90BA-0E0A-9B48-8366-8D105EDC7CE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313808" y="2194956"/>
            <a:ext cx="1613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5DC95-76BE-C746-B634-CC0A521D8807}"/>
              </a:ext>
            </a:extLst>
          </p:cNvPr>
          <p:cNvSpPr/>
          <p:nvPr/>
        </p:nvSpPr>
        <p:spPr>
          <a:xfrm>
            <a:off x="533399" y="473681"/>
            <a:ext cx="2235200" cy="1563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5D54A-E006-294F-9C62-C5F977987553}"/>
              </a:ext>
            </a:extLst>
          </p:cNvPr>
          <p:cNvSpPr/>
          <p:nvPr/>
        </p:nvSpPr>
        <p:spPr>
          <a:xfrm>
            <a:off x="1003299" y="36573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-kb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47BC2-1AC8-8141-A680-C8A6A285CEC1}"/>
              </a:ext>
            </a:extLst>
          </p:cNvPr>
          <p:cNvSpPr/>
          <p:nvPr/>
        </p:nvSpPr>
        <p:spPr>
          <a:xfrm>
            <a:off x="1003296" y="1336804"/>
            <a:ext cx="1676402" cy="4224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Usual kb-image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AD199E3-39E6-514A-BC46-57179FA50559}"/>
              </a:ext>
            </a:extLst>
          </p:cNvPr>
          <p:cNvSpPr/>
          <p:nvPr/>
        </p:nvSpPr>
        <p:spPr>
          <a:xfrm>
            <a:off x="3796491" y="1368206"/>
            <a:ext cx="2484407" cy="1582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40699-A0EB-A249-A468-4F3F50D97EC1}"/>
              </a:ext>
            </a:extLst>
          </p:cNvPr>
          <p:cNvSpPr/>
          <p:nvPr/>
        </p:nvSpPr>
        <p:spPr>
          <a:xfrm>
            <a:off x="4037790" y="1260257"/>
            <a:ext cx="1864704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-curation-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0EFD1F-D7DF-F848-9278-5F9112A5423A}"/>
              </a:ext>
            </a:extLst>
          </p:cNvPr>
          <p:cNvSpPr/>
          <p:nvPr/>
        </p:nvSpPr>
        <p:spPr>
          <a:xfrm>
            <a:off x="3898106" y="1972914"/>
            <a:ext cx="2271371" cy="8701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Look at everything that is currently registered and download CSV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Obsolete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0D117-9456-1243-8B22-ACB353A4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92" y="1601369"/>
            <a:ext cx="1187174" cy="118717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435A504-E860-7244-A95B-8930FCB2A1C2}"/>
              </a:ext>
            </a:extLst>
          </p:cNvPr>
          <p:cNvSpPr/>
          <p:nvPr/>
        </p:nvSpPr>
        <p:spPr>
          <a:xfrm>
            <a:off x="3031435" y="3824517"/>
            <a:ext cx="2959959" cy="2884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DD0949-C38D-B24F-96E2-0DCFCF648E7D}"/>
              </a:ext>
            </a:extLst>
          </p:cNvPr>
          <p:cNvSpPr/>
          <p:nvPr/>
        </p:nvSpPr>
        <p:spPr>
          <a:xfrm>
            <a:off x="3438694" y="3716569"/>
            <a:ext cx="2235200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-curation-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28C838-C005-9644-B149-FF8164677706}"/>
              </a:ext>
            </a:extLst>
          </p:cNvPr>
          <p:cNvSpPr/>
          <p:nvPr/>
        </p:nvSpPr>
        <p:spPr>
          <a:xfrm>
            <a:off x="3240158" y="4470966"/>
            <a:ext cx="2662336" cy="21584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Parses CSV/JSON payload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datasets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For each image, check that file is present on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Use KB API to write parsed results to KB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Obsoletetion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Make sure site is registered?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59587B-85E9-3A45-9172-47EC5D8435EB}"/>
              </a:ext>
            </a:extLst>
          </p:cNvPr>
          <p:cNvGrpSpPr/>
          <p:nvPr/>
        </p:nvGrpSpPr>
        <p:grpSpPr>
          <a:xfrm>
            <a:off x="7001007" y="4135669"/>
            <a:ext cx="2733791" cy="2657224"/>
            <a:chOff x="7426188" y="4065104"/>
            <a:chExt cx="2733791" cy="2657224"/>
          </a:xfrm>
        </p:grpSpPr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B48AAA47-6FD1-6E45-BCE2-8270CE18C7FE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F24F82-27D5-4449-B4CA-D5D69DBA82E8}"/>
                </a:ext>
              </a:extLst>
            </p:cNvPr>
            <p:cNvSpPr txBox="1"/>
            <p:nvPr/>
          </p:nvSpPr>
          <p:spPr>
            <a:xfrm>
              <a:off x="7752522" y="4833572"/>
              <a:ext cx="2061783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JN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DS01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File2.png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DS02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File3.png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03006D-1742-C74A-9A80-C2E7CC291024}"/>
                </a:ext>
              </a:extLst>
            </p:cNvPr>
            <p:cNvSpPr txBox="1"/>
            <p:nvPr/>
          </p:nvSpPr>
          <p:spPr>
            <a:xfrm>
              <a:off x="8148420" y="4185437"/>
              <a:ext cx="139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 server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18931367-E71A-EF4C-8689-D52789E9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41" y="1410934"/>
            <a:ext cx="801138" cy="801138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5A9F27-C89B-B449-9B80-B7A5D9958797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4791585" y="2951041"/>
            <a:ext cx="247110" cy="676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B29DFFB-F5E2-7046-A81F-184EE6B0B4F5}"/>
              </a:ext>
            </a:extLst>
          </p:cNvPr>
          <p:cNvCxnSpPr>
            <a:cxnSpLocks/>
            <a:stCxn id="75" idx="3"/>
            <a:endCxn id="73" idx="2"/>
          </p:cNvCxnSpPr>
          <p:nvPr/>
        </p:nvCxnSpPr>
        <p:spPr>
          <a:xfrm>
            <a:off x="5991394" y="5266715"/>
            <a:ext cx="1009613" cy="19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EEC198A-79A0-7442-9371-14BC505ED22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818862" y="2118065"/>
            <a:ext cx="2737432" cy="1598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A747E35-B608-A943-B9F0-E4C06E7D7E49}"/>
              </a:ext>
            </a:extLst>
          </p:cNvPr>
          <p:cNvCxnSpPr>
            <a:cxnSpLocks/>
          </p:cNvCxnSpPr>
          <p:nvPr/>
        </p:nvCxnSpPr>
        <p:spPr>
          <a:xfrm flipH="1">
            <a:off x="6202387" y="2351710"/>
            <a:ext cx="1812410" cy="1582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DF752FC-2F72-1348-99E8-57AFF5ED6EAB}"/>
              </a:ext>
            </a:extLst>
          </p:cNvPr>
          <p:cNvCxnSpPr>
            <a:cxnSpLocks/>
            <a:stCxn id="2" idx="2"/>
            <a:endCxn id="73" idx="1"/>
          </p:cNvCxnSpPr>
          <p:nvPr/>
        </p:nvCxnSpPr>
        <p:spPr>
          <a:xfrm flipH="1">
            <a:off x="8367903" y="2788543"/>
            <a:ext cx="152676" cy="1347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CC927BB-0DC1-6F4E-858E-519F5100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814" y="3026340"/>
            <a:ext cx="650381" cy="65038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0090608C-BB05-BA46-8CE5-F3A86C18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28" y="3075991"/>
            <a:ext cx="650381" cy="650381"/>
          </a:xfrm>
          <a:prstGeom prst="rect">
            <a:avLst/>
          </a:prstGeom>
        </p:spPr>
      </p:pic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E9312029-61D5-9A49-B1B8-BB3134BD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99401"/>
              </p:ext>
            </p:extLst>
          </p:nvPr>
        </p:nvGraphicFramePr>
        <p:xfrm>
          <a:off x="6345089" y="204408"/>
          <a:ext cx="2880891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297">
                  <a:extLst>
                    <a:ext uri="{9D8B030D-6E8A-4147-A177-3AD203B41FA5}">
                      <a16:colId xmlns:a16="http://schemas.microsoft.com/office/drawing/2014/main" val="585411846"/>
                    </a:ext>
                  </a:extLst>
                </a:gridCol>
                <a:gridCol w="960297">
                  <a:extLst>
                    <a:ext uri="{9D8B030D-6E8A-4147-A177-3AD203B41FA5}">
                      <a16:colId xmlns:a16="http://schemas.microsoft.com/office/drawing/2014/main" val="1466304599"/>
                    </a:ext>
                  </a:extLst>
                </a:gridCol>
                <a:gridCol w="960297">
                  <a:extLst>
                    <a:ext uri="{9D8B030D-6E8A-4147-A177-3AD203B41FA5}">
                      <a16:colId xmlns:a16="http://schemas.microsoft.com/office/drawing/2014/main" val="295054962"/>
                    </a:ext>
                  </a:extLst>
                </a:gridCol>
              </a:tblGrid>
              <a:tr h="296692">
                <a:tc>
                  <a:txBody>
                    <a:bodyPr/>
                    <a:lstStyle/>
                    <a:p>
                      <a:r>
                        <a:rPr lang="en-US" sz="1500" dirty="0"/>
                        <a:t>Image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Local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77376"/>
                  </a:ext>
                </a:extLst>
              </a:tr>
              <a:tr h="296692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1717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BDC5DCC0-8018-3643-8556-75E237BEB31C}"/>
              </a:ext>
            </a:extLst>
          </p:cNvPr>
          <p:cNvSpPr txBox="1"/>
          <p:nvPr/>
        </p:nvSpPr>
        <p:spPr>
          <a:xfrm>
            <a:off x="172769" y="2965145"/>
            <a:ext cx="2749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project (email, 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dataset (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User </a:t>
            </a:r>
            <a:r>
              <a:rPr lang="en-US" sz="1400" dirty="0"/>
              <a:t>uploads images (to image server)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uploads image meta data (curation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Api</a:t>
            </a:r>
            <a:r>
              <a:rPr lang="en-US" sz="1400" dirty="0"/>
              <a:t> checks that for each item of </a:t>
            </a:r>
            <a:r>
              <a:rPr lang="en-US" sz="1400" dirty="0" err="1"/>
              <a:t>metada</a:t>
            </a:r>
            <a:r>
              <a:rPr lang="en-US" sz="1400" dirty="0"/>
              <a:t>, an actual image exists on the image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Api</a:t>
            </a:r>
            <a:r>
              <a:rPr lang="en-US" sz="1400" dirty="0"/>
              <a:t> returns VFB ids for all images uploaded that way</a:t>
            </a:r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30629</TotalTime>
  <Words>137</Words>
  <Application>Microsoft Macintosh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93</cp:revision>
  <cp:lastPrinted>2018-10-18T11:24:58Z</cp:lastPrinted>
  <dcterms:created xsi:type="dcterms:W3CDTF">2018-01-19T09:57:49Z</dcterms:created>
  <dcterms:modified xsi:type="dcterms:W3CDTF">2019-07-23T15:34:46Z</dcterms:modified>
</cp:coreProperties>
</file>